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8" r:id="rId3"/>
    <p:sldId id="267" r:id="rId4"/>
    <p:sldId id="257" r:id="rId5"/>
    <p:sldId id="258" r:id="rId6"/>
    <p:sldId id="259" r:id="rId7"/>
    <p:sldId id="261" r:id="rId8"/>
    <p:sldId id="262" r:id="rId9"/>
    <p:sldId id="263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DB32461A-250E-4A29-9E9B-599CA3838FA1}" type="datetime1">
              <a:rPr lang="en-US" smtClean="0"/>
              <a:pPr/>
              <a:t>2015-04-18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2015-04-18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2015-04-18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2015-04-18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2015-04-18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2015-04-18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2015-04-18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2015-04-18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2015-04-18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2015-04-18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2015-04-18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2015-04-18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2015-04-18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3823242C-D747-4ADD-80D8-99421268E3A8}" type="datetime1">
              <a:rPr lang="en-US" smtClean="0"/>
              <a:pPr/>
              <a:t>2015-04-18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2015-04-18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2015-04-18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2015-04-18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2015-04-18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2015-04-18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2015-04-18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3823242C-D747-4ADD-80D8-99421268E3A8}" type="datetime1">
              <a:rPr lang="en-US" smtClean="0"/>
              <a:pPr/>
              <a:t>2015-04-18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bing.com/images/search?q=jingle+dresses&amp;qpvt=jingle+dresses&amp;qpvt=jingle+dresses&amp;FORM=IGR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1483" y="1634458"/>
            <a:ext cx="6477000" cy="1137438"/>
          </a:xfrm>
        </p:spPr>
        <p:txBody>
          <a:bodyPr/>
          <a:lstStyle/>
          <a:p>
            <a:pPr algn="ctr"/>
            <a:r>
              <a:rPr lang="en-US" sz="6600" dirty="0" smtClean="0"/>
              <a:t>Jingle Dress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my Jingle Dancer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48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Brookelynn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Genaille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Spring break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589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74414"/>
            <a:ext cx="6477000" cy="1914144"/>
          </a:xfrm>
        </p:spPr>
        <p:txBody>
          <a:bodyPr/>
          <a:lstStyle/>
          <a:p>
            <a:r>
              <a:rPr lang="en-US" dirty="0" smtClean="0"/>
              <a:t>Web 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090662"/>
            <a:ext cx="6477000" cy="1174088"/>
          </a:xfrm>
        </p:spPr>
        <p:txBody>
          <a:bodyPr/>
          <a:lstStyle/>
          <a:p>
            <a:pPr algn="ctr"/>
            <a:r>
              <a:rPr lang="en-US" u="sng" dirty="0">
                <a:hlinkClick r:id="rId2"/>
              </a:rPr>
              <a:t>Images of </a:t>
            </a:r>
            <a:r>
              <a:rPr lang="en-US" b="1" u="sng" dirty="0">
                <a:hlinkClick r:id="rId2"/>
              </a:rPr>
              <a:t>jingle dresses</a:t>
            </a:r>
          </a:p>
          <a:p>
            <a:pPr algn="ctr"/>
            <a:r>
              <a:rPr lang="en-US" dirty="0" err="1"/>
              <a:t>bing.com</a:t>
            </a:r>
            <a:r>
              <a:rPr lang="en-US" dirty="0"/>
              <a:t>/images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49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4973"/>
            <a:ext cx="7772400" cy="2185768"/>
          </a:xfrm>
        </p:spPr>
        <p:txBody>
          <a:bodyPr/>
          <a:lstStyle/>
          <a:p>
            <a:r>
              <a:rPr lang="en-US" dirty="0" smtClean="0"/>
              <a:t>TOOL AND MATERIAL NEEDED FOR MY JINGLE DRESS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003905"/>
            <a:ext cx="7772400" cy="3382445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Dress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Old leather jackets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Old chaps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Beads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Scissors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Needles, thread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Glue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Jingles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85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3004" y="647183"/>
            <a:ext cx="5165825" cy="507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947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3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42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3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579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6400" y="0"/>
            <a:ext cx="32323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046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064" y="170954"/>
            <a:ext cx="4823881" cy="637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200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300" y="0"/>
            <a:ext cx="33159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040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113</TotalTime>
  <Words>40</Words>
  <Application>Microsoft Macintosh PowerPoint</Application>
  <PresentationFormat>On-screen Show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Inkwell</vt:lpstr>
      <vt:lpstr>Jingle Dress</vt:lpstr>
      <vt:lpstr>Web Search</vt:lpstr>
      <vt:lpstr>TOOL AND MATERIAL NEEDED FOR MY JINGLE DRESS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Brookelynn Genaille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Jingle Dress</dc:title>
  <dc:creator>Glennis Valladares</dc:creator>
  <cp:lastModifiedBy>Glennis Valladares</cp:lastModifiedBy>
  <cp:revision>8</cp:revision>
  <dcterms:created xsi:type="dcterms:W3CDTF">2015-04-18T14:21:17Z</dcterms:created>
  <dcterms:modified xsi:type="dcterms:W3CDTF">2015-04-18T16:15:12Z</dcterms:modified>
</cp:coreProperties>
</file>